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19C59-8A96-439F-8B85-1FE0EAE56F62}" v="42" dt="2024-07-22T17:03:10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76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Rudnitsky" userId="3f9c2ad1-d7b3-4bb3-9c1f-569ed9be1112" providerId="ADAL" clId="{B4319C59-8A96-439F-8B85-1FE0EAE56F62}"/>
    <pc:docChg chg="undo custSel addSld delSld modSld">
      <pc:chgData name="Nicole Rudnitsky" userId="3f9c2ad1-d7b3-4bb3-9c1f-569ed9be1112" providerId="ADAL" clId="{B4319C59-8A96-439F-8B85-1FE0EAE56F62}" dt="2024-07-22T17:03:10.460" v="2050"/>
      <pc:docMkLst>
        <pc:docMk/>
      </pc:docMkLst>
      <pc:sldChg chg="modSp">
        <pc:chgData name="Nicole Rudnitsky" userId="3f9c2ad1-d7b3-4bb3-9c1f-569ed9be1112" providerId="ADAL" clId="{B4319C59-8A96-439F-8B85-1FE0EAE56F62}" dt="2024-07-22T17:03:10.460" v="2050"/>
        <pc:sldMkLst>
          <pc:docMk/>
          <pc:sldMk cId="1450997859" sldId="256"/>
        </pc:sldMkLst>
        <pc:spChg chg="mod">
          <ac:chgData name="Nicole Rudnitsky" userId="3f9c2ad1-d7b3-4bb3-9c1f-569ed9be1112" providerId="ADAL" clId="{B4319C59-8A96-439F-8B85-1FE0EAE56F62}" dt="2024-07-22T17:03:10.460" v="2050"/>
          <ac:spMkLst>
            <pc:docMk/>
            <pc:sldMk cId="1450997859" sldId="256"/>
            <ac:spMk id="2" creationId="{14210FDA-01D7-FA2E-FDE9-DF20E8874558}"/>
          </ac:spMkLst>
        </pc:spChg>
        <pc:spChg chg="mod">
          <ac:chgData name="Nicole Rudnitsky" userId="3f9c2ad1-d7b3-4bb3-9c1f-569ed9be1112" providerId="ADAL" clId="{B4319C59-8A96-439F-8B85-1FE0EAE56F62}" dt="2024-07-22T17:03:10.460" v="2050"/>
          <ac:spMkLst>
            <pc:docMk/>
            <pc:sldMk cId="1450997859" sldId="256"/>
            <ac:spMk id="5" creationId="{39B55B01-43B5-85A8-F348-AD44A45621DB}"/>
          </ac:spMkLst>
        </pc:spChg>
      </pc:sldChg>
      <pc:sldChg chg="addSp modSp new del">
        <pc:chgData name="Nicole Rudnitsky" userId="3f9c2ad1-d7b3-4bb3-9c1f-569ed9be1112" providerId="ADAL" clId="{B4319C59-8A96-439F-8B85-1FE0EAE56F62}" dt="2024-07-16T14:28:00.160" v="7" actId="47"/>
        <pc:sldMkLst>
          <pc:docMk/>
          <pc:sldMk cId="1535014964" sldId="257"/>
        </pc:sldMkLst>
        <pc:picChg chg="add mod">
          <ac:chgData name="Nicole Rudnitsky" userId="3f9c2ad1-d7b3-4bb3-9c1f-569ed9be1112" providerId="ADAL" clId="{B4319C59-8A96-439F-8B85-1FE0EAE56F62}" dt="2024-07-16T14:27:18.110" v="5"/>
          <ac:picMkLst>
            <pc:docMk/>
            <pc:sldMk cId="1535014964" sldId="257"/>
            <ac:picMk id="4" creationId="{6283A1A1-38B4-1B7E-8E57-80B6F0792935}"/>
          </ac:picMkLst>
        </pc:picChg>
      </pc:sldChg>
      <pc:sldChg chg="addSp delSp modSp new mod setBg delDesignElem">
        <pc:chgData name="Nicole Rudnitsky" userId="3f9c2ad1-d7b3-4bb3-9c1f-569ed9be1112" providerId="ADAL" clId="{B4319C59-8A96-439F-8B85-1FE0EAE56F62}" dt="2024-07-22T17:03:10.460" v="2050"/>
        <pc:sldMkLst>
          <pc:docMk/>
          <pc:sldMk cId="3127897582" sldId="257"/>
        </pc:sldMkLst>
        <pc:spChg chg="mod">
          <ac:chgData name="Nicole Rudnitsky" userId="3f9c2ad1-d7b3-4bb3-9c1f-569ed9be1112" providerId="ADAL" clId="{B4319C59-8A96-439F-8B85-1FE0EAE56F62}" dt="2024-07-16T14:30:05.092" v="155" actId="26606"/>
          <ac:spMkLst>
            <pc:docMk/>
            <pc:sldMk cId="3127897582" sldId="257"/>
            <ac:spMk id="2" creationId="{6F859BB1-73C8-31C4-84A5-E48157B93713}"/>
          </ac:spMkLst>
        </pc:spChg>
        <pc:spChg chg="del">
          <ac:chgData name="Nicole Rudnitsky" userId="3f9c2ad1-d7b3-4bb3-9c1f-569ed9be1112" providerId="ADAL" clId="{B4319C59-8A96-439F-8B85-1FE0EAE56F62}" dt="2024-07-16T14:28:07.960" v="10" actId="478"/>
          <ac:spMkLst>
            <pc:docMk/>
            <pc:sldMk cId="3127897582" sldId="257"/>
            <ac:spMk id="3" creationId="{D6431E50-BF02-FB05-B433-FAC7CD4D6808}"/>
          </ac:spMkLst>
        </pc:spChg>
        <pc:spChg chg="add mod ord">
          <ac:chgData name="Nicole Rudnitsky" userId="3f9c2ad1-d7b3-4bb3-9c1f-569ed9be1112" providerId="ADAL" clId="{B4319C59-8A96-439F-8B85-1FE0EAE56F62}" dt="2024-07-16T14:30:05.092" v="155" actId="26606"/>
          <ac:spMkLst>
            <pc:docMk/>
            <pc:sldMk cId="3127897582" sldId="257"/>
            <ac:spMk id="4" creationId="{6D19730A-56F4-2591-47D7-B7D074E581AB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3127897582" sldId="257"/>
            <ac:spMk id="12" creationId="{4CEDF55B-0D10-4377-A610-3ECDC2BEFB4A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3127897582" sldId="257"/>
            <ac:spMk id="14" creationId="{DC718DDB-43B9-476D-AB6F-D86C8CF2F2F0}"/>
          </ac:spMkLst>
        </pc:spChg>
        <pc:picChg chg="add del mod">
          <ac:chgData name="Nicole Rudnitsky" userId="3f9c2ad1-d7b3-4bb3-9c1f-569ed9be1112" providerId="ADAL" clId="{B4319C59-8A96-439F-8B85-1FE0EAE56F62}" dt="2024-07-16T14:29:34.475" v="151" actId="478"/>
          <ac:picMkLst>
            <pc:docMk/>
            <pc:sldMk cId="3127897582" sldId="257"/>
            <ac:picMk id="5" creationId="{38E23B9C-2C5B-44BF-635F-653E9E9D5720}"/>
          </ac:picMkLst>
        </pc:picChg>
        <pc:picChg chg="add mod">
          <ac:chgData name="Nicole Rudnitsky" userId="3f9c2ad1-d7b3-4bb3-9c1f-569ed9be1112" providerId="ADAL" clId="{B4319C59-8A96-439F-8B85-1FE0EAE56F62}" dt="2024-07-16T14:30:05.092" v="155" actId="26606"/>
          <ac:picMkLst>
            <pc:docMk/>
            <pc:sldMk cId="3127897582" sldId="257"/>
            <ac:picMk id="7" creationId="{946CD256-4073-0E43-B63D-9D4968018376}"/>
          </ac:picMkLst>
        </pc:picChg>
      </pc:sldChg>
      <pc:sldChg chg="del">
        <pc:chgData name="Nicole Rudnitsky" userId="3f9c2ad1-d7b3-4bb3-9c1f-569ed9be1112" providerId="ADAL" clId="{B4319C59-8A96-439F-8B85-1FE0EAE56F62}" dt="2024-07-09T14:09:52.286" v="2" actId="47"/>
        <pc:sldMkLst>
          <pc:docMk/>
          <pc:sldMk cId="3233689594" sldId="257"/>
        </pc:sldMkLst>
      </pc:sldChg>
      <pc:sldChg chg="new del">
        <pc:chgData name="Nicole Rudnitsky" userId="3f9c2ad1-d7b3-4bb3-9c1f-569ed9be1112" providerId="ADAL" clId="{B4319C59-8A96-439F-8B85-1FE0EAE56F62}" dt="2024-07-16T14:28:00.975" v="8" actId="47"/>
        <pc:sldMkLst>
          <pc:docMk/>
          <pc:sldMk cId="697373024" sldId="258"/>
        </pc:sldMkLst>
      </pc:sldChg>
      <pc:sldChg chg="del">
        <pc:chgData name="Nicole Rudnitsky" userId="3f9c2ad1-d7b3-4bb3-9c1f-569ed9be1112" providerId="ADAL" clId="{B4319C59-8A96-439F-8B85-1FE0EAE56F62}" dt="2024-07-09T14:09:54.009" v="3" actId="47"/>
        <pc:sldMkLst>
          <pc:docMk/>
          <pc:sldMk cId="2660272676" sldId="258"/>
        </pc:sldMkLst>
      </pc:sldChg>
      <pc:sldChg chg="addSp delSp modSp new mod setBg delDesignElem">
        <pc:chgData name="Nicole Rudnitsky" userId="3f9c2ad1-d7b3-4bb3-9c1f-569ed9be1112" providerId="ADAL" clId="{B4319C59-8A96-439F-8B85-1FE0EAE56F62}" dt="2024-07-22T17:03:10.460" v="2050"/>
        <pc:sldMkLst>
          <pc:docMk/>
          <pc:sldMk cId="4001484474" sldId="258"/>
        </pc:sldMkLst>
        <pc:spChg chg="mod">
          <ac:chgData name="Nicole Rudnitsky" userId="3f9c2ad1-d7b3-4bb3-9c1f-569ed9be1112" providerId="ADAL" clId="{B4319C59-8A96-439F-8B85-1FE0EAE56F62}" dt="2024-07-16T14:39:26.384" v="410" actId="26606"/>
          <ac:spMkLst>
            <pc:docMk/>
            <pc:sldMk cId="4001484474" sldId="258"/>
            <ac:spMk id="2" creationId="{D1720B68-DECB-189A-8B94-484D878CBEDC}"/>
          </ac:spMkLst>
        </pc:spChg>
        <pc:spChg chg="mod ord">
          <ac:chgData name="Nicole Rudnitsky" userId="3f9c2ad1-d7b3-4bb3-9c1f-569ed9be1112" providerId="ADAL" clId="{B4319C59-8A96-439F-8B85-1FE0EAE56F62}" dt="2024-07-16T14:39:26.384" v="410" actId="26606"/>
          <ac:spMkLst>
            <pc:docMk/>
            <pc:sldMk cId="4001484474" sldId="258"/>
            <ac:spMk id="3" creationId="{DBB79C40-B4D0-C1B1-1121-32C3149818B6}"/>
          </ac:spMkLst>
        </pc:spChg>
        <pc:spChg chg="add del">
          <ac:chgData name="Nicole Rudnitsky" userId="3f9c2ad1-d7b3-4bb3-9c1f-569ed9be1112" providerId="ADAL" clId="{B4319C59-8A96-439F-8B85-1FE0EAE56F62}" dt="2024-07-16T14:37:41.271" v="406" actId="26606"/>
          <ac:spMkLst>
            <pc:docMk/>
            <pc:sldMk cId="4001484474" sldId="258"/>
            <ac:spMk id="12" creationId="{92DB8506-2CB1-43CF-A8F9-2917BD9B15BD}"/>
          </ac:spMkLst>
        </pc:spChg>
        <pc:spChg chg="add del">
          <ac:chgData name="Nicole Rudnitsky" userId="3f9c2ad1-d7b3-4bb3-9c1f-569ed9be1112" providerId="ADAL" clId="{B4319C59-8A96-439F-8B85-1FE0EAE56F62}" dt="2024-07-16T14:37:41.271" v="406" actId="26606"/>
          <ac:spMkLst>
            <pc:docMk/>
            <pc:sldMk cId="4001484474" sldId="258"/>
            <ac:spMk id="14" creationId="{1E422283-50DA-4722-B849-CCC3BD81E972}"/>
          </ac:spMkLst>
        </pc:spChg>
        <pc:spChg chg="add del">
          <ac:chgData name="Nicole Rudnitsky" userId="3f9c2ad1-d7b3-4bb3-9c1f-569ed9be1112" providerId="ADAL" clId="{B4319C59-8A96-439F-8B85-1FE0EAE56F62}" dt="2024-07-16T14:39:26.384" v="410" actId="26606"/>
          <ac:spMkLst>
            <pc:docMk/>
            <pc:sldMk cId="4001484474" sldId="258"/>
            <ac:spMk id="19" creationId="{BF680AA7-D34E-4B52-8E70-12329065977B}"/>
          </ac:spMkLst>
        </pc:spChg>
        <pc:spChg chg="add del">
          <ac:chgData name="Nicole Rudnitsky" userId="3f9c2ad1-d7b3-4bb3-9c1f-569ed9be1112" providerId="ADAL" clId="{B4319C59-8A96-439F-8B85-1FE0EAE56F62}" dt="2024-07-16T14:39:26.384" v="410" actId="26606"/>
          <ac:spMkLst>
            <pc:docMk/>
            <pc:sldMk cId="4001484474" sldId="258"/>
            <ac:spMk id="21" creationId="{B70024CF-5512-41E3-8BD3-A3A274013967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4001484474" sldId="258"/>
            <ac:spMk id="26" creationId="{8FA1D038-0981-441D-B859-90E292DE5350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4001484474" sldId="258"/>
            <ac:spMk id="28" creationId="{949A4267-B4C3-4E11-8AC8-8BE012B8DC48}"/>
          </ac:spMkLst>
        </pc:spChg>
        <pc:picChg chg="add mod ord">
          <ac:chgData name="Nicole Rudnitsky" userId="3f9c2ad1-d7b3-4bb3-9c1f-569ed9be1112" providerId="ADAL" clId="{B4319C59-8A96-439F-8B85-1FE0EAE56F62}" dt="2024-07-16T14:39:26.384" v="410" actId="26606"/>
          <ac:picMkLst>
            <pc:docMk/>
            <pc:sldMk cId="4001484474" sldId="258"/>
            <ac:picMk id="5" creationId="{9A0EBE40-A686-E80F-8BA4-D5DEAEC809BE}"/>
          </ac:picMkLst>
        </pc:picChg>
        <pc:picChg chg="add del mod">
          <ac:chgData name="Nicole Rudnitsky" userId="3f9c2ad1-d7b3-4bb3-9c1f-569ed9be1112" providerId="ADAL" clId="{B4319C59-8A96-439F-8B85-1FE0EAE56F62}" dt="2024-07-16T14:36:30.389" v="401" actId="478"/>
          <ac:picMkLst>
            <pc:docMk/>
            <pc:sldMk cId="4001484474" sldId="258"/>
            <ac:picMk id="7" creationId="{E4C1C475-849D-D6E0-8046-04A4418A9E33}"/>
          </ac:picMkLst>
        </pc:picChg>
        <pc:picChg chg="add mod">
          <ac:chgData name="Nicole Rudnitsky" userId="3f9c2ad1-d7b3-4bb3-9c1f-569ed9be1112" providerId="ADAL" clId="{B4319C59-8A96-439F-8B85-1FE0EAE56F62}" dt="2024-07-16T14:39:26.384" v="410" actId="26606"/>
          <ac:picMkLst>
            <pc:docMk/>
            <pc:sldMk cId="4001484474" sldId="258"/>
            <ac:picMk id="9" creationId="{64665119-E378-36FB-38DE-05C6004AEB54}"/>
          </ac:picMkLst>
        </pc:picChg>
        <pc:picChg chg="add mod">
          <ac:chgData name="Nicole Rudnitsky" userId="3f9c2ad1-d7b3-4bb3-9c1f-569ed9be1112" providerId="ADAL" clId="{B4319C59-8A96-439F-8B85-1FE0EAE56F62}" dt="2024-07-16T14:39:26.384" v="410" actId="26606"/>
          <ac:picMkLst>
            <pc:docMk/>
            <pc:sldMk cId="4001484474" sldId="258"/>
            <ac:picMk id="11" creationId="{C4339D79-4AF9-AEFB-C6E6-B4C9516B7EF8}"/>
          </ac:picMkLst>
        </pc:picChg>
      </pc:sldChg>
      <pc:sldChg chg="new del">
        <pc:chgData name="Nicole Rudnitsky" userId="3f9c2ad1-d7b3-4bb3-9c1f-569ed9be1112" providerId="ADAL" clId="{B4319C59-8A96-439F-8B85-1FE0EAE56F62}" dt="2024-07-09T14:09:51.363" v="1" actId="47"/>
        <pc:sldMkLst>
          <pc:docMk/>
          <pc:sldMk cId="1211919659" sldId="259"/>
        </pc:sldMkLst>
      </pc:sldChg>
      <pc:sldChg chg="addSp delSp modSp new mod setBg delDesignElem">
        <pc:chgData name="Nicole Rudnitsky" userId="3f9c2ad1-d7b3-4bb3-9c1f-569ed9be1112" providerId="ADAL" clId="{B4319C59-8A96-439F-8B85-1FE0EAE56F62}" dt="2024-07-22T17:03:10.460" v="2050"/>
        <pc:sldMkLst>
          <pc:docMk/>
          <pc:sldMk cId="3271802842" sldId="259"/>
        </pc:sldMkLst>
        <pc:spChg chg="mod">
          <ac:chgData name="Nicole Rudnitsky" userId="3f9c2ad1-d7b3-4bb3-9c1f-569ed9be1112" providerId="ADAL" clId="{B4319C59-8A96-439F-8B85-1FE0EAE56F62}" dt="2024-07-16T14:48:56.324" v="717" actId="26606"/>
          <ac:spMkLst>
            <pc:docMk/>
            <pc:sldMk cId="3271802842" sldId="259"/>
            <ac:spMk id="2" creationId="{5370183F-4C09-1D26-B711-25AFED48C0F0}"/>
          </ac:spMkLst>
        </pc:spChg>
        <pc:spChg chg="mod">
          <ac:chgData name="Nicole Rudnitsky" userId="3f9c2ad1-d7b3-4bb3-9c1f-569ed9be1112" providerId="ADAL" clId="{B4319C59-8A96-439F-8B85-1FE0EAE56F62}" dt="2024-07-16T14:48:56.324" v="717" actId="26606"/>
          <ac:spMkLst>
            <pc:docMk/>
            <pc:sldMk cId="3271802842" sldId="259"/>
            <ac:spMk id="3" creationId="{F1CD41FF-7C9D-2DF6-DAE1-330DAE600C77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3271802842" sldId="259"/>
            <ac:spMk id="9" creationId="{6D0B8DCA-4ECA-4A7C-A60C-06E4936CD51C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3271802842" sldId="259"/>
            <ac:spMk id="11" creationId="{E0C8F276-32CD-4B7E-9BAC-4BA3D8078C25}"/>
          </ac:spMkLst>
        </pc:spChg>
        <pc:picChg chg="add mod">
          <ac:chgData name="Nicole Rudnitsky" userId="3f9c2ad1-d7b3-4bb3-9c1f-569ed9be1112" providerId="ADAL" clId="{B4319C59-8A96-439F-8B85-1FE0EAE56F62}" dt="2024-07-17T15:07:00.700" v="1247" actId="1076"/>
          <ac:picMkLst>
            <pc:docMk/>
            <pc:sldMk cId="3271802842" sldId="259"/>
            <ac:picMk id="4" creationId="{8E49CD51-89AB-707B-AD74-4C1DB70ED75B}"/>
          </ac:picMkLst>
        </pc:picChg>
      </pc:sldChg>
      <pc:sldChg chg="addSp delSp modSp new mod">
        <pc:chgData name="Nicole Rudnitsky" userId="3f9c2ad1-d7b3-4bb3-9c1f-569ed9be1112" providerId="ADAL" clId="{B4319C59-8A96-439F-8B85-1FE0EAE56F62}" dt="2024-07-16T14:48:38.087" v="715" actId="1035"/>
        <pc:sldMkLst>
          <pc:docMk/>
          <pc:sldMk cId="1629911905" sldId="260"/>
        </pc:sldMkLst>
        <pc:spChg chg="del">
          <ac:chgData name="Nicole Rudnitsky" userId="3f9c2ad1-d7b3-4bb3-9c1f-569ed9be1112" providerId="ADAL" clId="{B4319C59-8A96-439F-8B85-1FE0EAE56F62}" dt="2024-07-16T14:46:22.267" v="655" actId="478"/>
          <ac:spMkLst>
            <pc:docMk/>
            <pc:sldMk cId="1629911905" sldId="260"/>
            <ac:spMk id="2" creationId="{632C0F8C-AD54-964A-60B9-F23CC2F5C9AA}"/>
          </ac:spMkLst>
        </pc:spChg>
        <pc:spChg chg="del">
          <ac:chgData name="Nicole Rudnitsky" userId="3f9c2ad1-d7b3-4bb3-9c1f-569ed9be1112" providerId="ADAL" clId="{B4319C59-8A96-439F-8B85-1FE0EAE56F62}" dt="2024-07-16T14:46:20.592" v="654" actId="478"/>
          <ac:spMkLst>
            <pc:docMk/>
            <pc:sldMk cId="1629911905" sldId="260"/>
            <ac:spMk id="3" creationId="{FCA14A2A-5CF1-8B91-2784-4B78FC5CF644}"/>
          </ac:spMkLst>
        </pc:spChg>
        <pc:spChg chg="add mod">
          <ac:chgData name="Nicole Rudnitsky" userId="3f9c2ad1-d7b3-4bb3-9c1f-569ed9be1112" providerId="ADAL" clId="{B4319C59-8A96-439F-8B85-1FE0EAE56F62}" dt="2024-07-16T14:47:38.159" v="681" actId="1076"/>
          <ac:spMkLst>
            <pc:docMk/>
            <pc:sldMk cId="1629911905" sldId="260"/>
            <ac:spMk id="4" creationId="{B2EBFAB5-AC74-0F4F-6C18-7CF427879130}"/>
          </ac:spMkLst>
        </pc:spChg>
        <pc:spChg chg="add mod">
          <ac:chgData name="Nicole Rudnitsky" userId="3f9c2ad1-d7b3-4bb3-9c1f-569ed9be1112" providerId="ADAL" clId="{B4319C59-8A96-439F-8B85-1FE0EAE56F62}" dt="2024-07-16T14:48:00.149" v="695" actId="20577"/>
          <ac:spMkLst>
            <pc:docMk/>
            <pc:sldMk cId="1629911905" sldId="260"/>
            <ac:spMk id="7" creationId="{042A01AC-DDEB-415C-EB40-38560AE8F821}"/>
          </ac:spMkLst>
        </pc:spChg>
        <pc:picChg chg="add mod">
          <ac:chgData name="Nicole Rudnitsky" userId="3f9c2ad1-d7b3-4bb3-9c1f-569ed9be1112" providerId="ADAL" clId="{B4319C59-8A96-439F-8B85-1FE0EAE56F62}" dt="2024-07-16T14:47:40.966" v="682" actId="1076"/>
          <ac:picMkLst>
            <pc:docMk/>
            <pc:sldMk cId="1629911905" sldId="260"/>
            <ac:picMk id="6" creationId="{23E4B347-E7A6-BDE2-E553-A8CDCEAF5C31}"/>
          </ac:picMkLst>
        </pc:picChg>
        <pc:picChg chg="add mod">
          <ac:chgData name="Nicole Rudnitsky" userId="3f9c2ad1-d7b3-4bb3-9c1f-569ed9be1112" providerId="ADAL" clId="{B4319C59-8A96-439F-8B85-1FE0EAE56F62}" dt="2024-07-16T14:48:38.087" v="715" actId="1035"/>
          <ac:picMkLst>
            <pc:docMk/>
            <pc:sldMk cId="1629911905" sldId="260"/>
            <ac:picMk id="9" creationId="{5E5FF140-2A4D-6244-30E8-ED3DFDB535C0}"/>
          </ac:picMkLst>
        </pc:picChg>
      </pc:sldChg>
      <pc:sldChg chg="addSp delSp modSp new mod setBg delDesignElem">
        <pc:chgData name="Nicole Rudnitsky" userId="3f9c2ad1-d7b3-4bb3-9c1f-569ed9be1112" providerId="ADAL" clId="{B4319C59-8A96-439F-8B85-1FE0EAE56F62}" dt="2024-07-22T17:03:10.460" v="2050"/>
        <pc:sldMkLst>
          <pc:docMk/>
          <pc:sldMk cId="1657122088" sldId="261"/>
        </pc:sldMkLst>
        <pc:spChg chg="mod">
          <ac:chgData name="Nicole Rudnitsky" userId="3f9c2ad1-d7b3-4bb3-9c1f-569ed9be1112" providerId="ADAL" clId="{B4319C59-8A96-439F-8B85-1FE0EAE56F62}" dt="2024-07-17T15:19:50.985" v="1261" actId="26606"/>
          <ac:spMkLst>
            <pc:docMk/>
            <pc:sldMk cId="1657122088" sldId="261"/>
            <ac:spMk id="2" creationId="{6CE9853F-33A1-1E7D-7EFE-42A66BFD2BCE}"/>
          </ac:spMkLst>
        </pc:spChg>
        <pc:spChg chg="del mod">
          <ac:chgData name="Nicole Rudnitsky" userId="3f9c2ad1-d7b3-4bb3-9c1f-569ed9be1112" providerId="ADAL" clId="{B4319C59-8A96-439F-8B85-1FE0EAE56F62}" dt="2024-07-17T15:03:46.114" v="800" actId="478"/>
          <ac:spMkLst>
            <pc:docMk/>
            <pc:sldMk cId="1657122088" sldId="261"/>
            <ac:spMk id="3" creationId="{F2772FDC-3BF5-4F51-AEE1-ED354AA81FA7}"/>
          </ac:spMkLst>
        </pc:spChg>
        <pc:spChg chg="add del mod">
          <ac:chgData name="Nicole Rudnitsky" userId="3f9c2ad1-d7b3-4bb3-9c1f-569ed9be1112" providerId="ADAL" clId="{B4319C59-8A96-439F-8B85-1FE0EAE56F62}" dt="2024-07-17T15:03:47.231" v="801" actId="478"/>
          <ac:spMkLst>
            <pc:docMk/>
            <pc:sldMk cId="1657122088" sldId="261"/>
            <ac:spMk id="5" creationId="{AB4BD325-34C6-656D-77B5-1E96CFE0FA60}"/>
          </ac:spMkLst>
        </pc:spChg>
        <pc:spChg chg="add mod">
          <ac:chgData name="Nicole Rudnitsky" userId="3f9c2ad1-d7b3-4bb3-9c1f-569ed9be1112" providerId="ADAL" clId="{B4319C59-8A96-439F-8B85-1FE0EAE56F62}" dt="2024-07-17T15:19:50.985" v="1261" actId="26606"/>
          <ac:spMkLst>
            <pc:docMk/>
            <pc:sldMk cId="1657122088" sldId="261"/>
            <ac:spMk id="6" creationId="{B4D97866-4C54-AA69-99AF-A61A3280B9E9}"/>
          </ac:spMkLst>
        </pc:spChg>
        <pc:spChg chg="add mod">
          <ac:chgData name="Nicole Rudnitsky" userId="3f9c2ad1-d7b3-4bb3-9c1f-569ed9be1112" providerId="ADAL" clId="{B4319C59-8A96-439F-8B85-1FE0EAE56F62}" dt="2024-07-17T15:19:11.551" v="1253" actId="1076"/>
          <ac:spMkLst>
            <pc:docMk/>
            <pc:sldMk cId="1657122088" sldId="261"/>
            <ac:spMk id="9" creationId="{9B908067-1465-B245-B66F-1F8FCEEDFE06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1657122088" sldId="261"/>
            <ac:spMk id="1033" creationId="{3934BC46-432B-413A-8187-BE3909E0CBC4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1657122088" sldId="261"/>
            <ac:spMk id="1035" creationId="{5EEC6AE3-D18B-400D-9357-BC0BC66528B4}"/>
          </ac:spMkLst>
        </pc:spChg>
        <pc:picChg chg="add mod">
          <ac:chgData name="Nicole Rudnitsky" userId="3f9c2ad1-d7b3-4bb3-9c1f-569ed9be1112" providerId="ADAL" clId="{B4319C59-8A96-439F-8B85-1FE0EAE56F62}" dt="2024-07-17T15:20:10.632" v="1272" actId="1036"/>
          <ac:picMkLst>
            <pc:docMk/>
            <pc:sldMk cId="1657122088" sldId="261"/>
            <ac:picMk id="8" creationId="{873CD85D-BBFA-6647-E66F-B97794F7A339}"/>
          </ac:picMkLst>
        </pc:picChg>
        <pc:picChg chg="add mod">
          <ac:chgData name="Nicole Rudnitsky" userId="3f9c2ad1-d7b3-4bb3-9c1f-569ed9be1112" providerId="ADAL" clId="{B4319C59-8A96-439F-8B85-1FE0EAE56F62}" dt="2024-07-17T15:20:03.950" v="1266" actId="1076"/>
          <ac:picMkLst>
            <pc:docMk/>
            <pc:sldMk cId="1657122088" sldId="261"/>
            <ac:picMk id="1028" creationId="{8575B21C-72B1-2825-DCAE-C2E2E83C3CE7}"/>
          </ac:picMkLst>
        </pc:picChg>
      </pc:sldChg>
      <pc:sldChg chg="addSp delSp modSp new mod setBg delDesignElem">
        <pc:chgData name="Nicole Rudnitsky" userId="3f9c2ad1-d7b3-4bb3-9c1f-569ed9be1112" providerId="ADAL" clId="{B4319C59-8A96-439F-8B85-1FE0EAE56F62}" dt="2024-07-22T17:03:10.460" v="2050"/>
        <pc:sldMkLst>
          <pc:docMk/>
          <pc:sldMk cId="3993324419" sldId="262"/>
        </pc:sldMkLst>
        <pc:spChg chg="mod">
          <ac:chgData name="Nicole Rudnitsky" userId="3f9c2ad1-d7b3-4bb3-9c1f-569ed9be1112" providerId="ADAL" clId="{B4319C59-8A96-439F-8B85-1FE0EAE56F62}" dt="2024-07-17T15:29:09.123" v="1697" actId="26606"/>
          <ac:spMkLst>
            <pc:docMk/>
            <pc:sldMk cId="3993324419" sldId="262"/>
            <ac:spMk id="2" creationId="{40173642-1C09-6819-8CCB-88237120FE87}"/>
          </ac:spMkLst>
        </pc:spChg>
        <pc:spChg chg="del">
          <ac:chgData name="Nicole Rudnitsky" userId="3f9c2ad1-d7b3-4bb3-9c1f-569ed9be1112" providerId="ADAL" clId="{B4319C59-8A96-439F-8B85-1FE0EAE56F62}" dt="2024-07-17T15:20:35.479" v="1274" actId="478"/>
          <ac:spMkLst>
            <pc:docMk/>
            <pc:sldMk cId="3993324419" sldId="262"/>
            <ac:spMk id="3" creationId="{038E7DC6-EB22-1770-873A-0E1F3D511252}"/>
          </ac:spMkLst>
        </pc:spChg>
        <pc:spChg chg="add mod">
          <ac:chgData name="Nicole Rudnitsky" userId="3f9c2ad1-d7b3-4bb3-9c1f-569ed9be1112" providerId="ADAL" clId="{B4319C59-8A96-439F-8B85-1FE0EAE56F62}" dt="2024-07-17T15:29:09.123" v="1697" actId="26606"/>
          <ac:spMkLst>
            <pc:docMk/>
            <pc:sldMk cId="3993324419" sldId="262"/>
            <ac:spMk id="4" creationId="{047C7AB0-2E21-57F3-E34D-84C076E403EC}"/>
          </ac:spMkLst>
        </pc:spChg>
        <pc:spChg chg="add del">
          <ac:chgData name="Nicole Rudnitsky" userId="3f9c2ad1-d7b3-4bb3-9c1f-569ed9be1112" providerId="ADAL" clId="{B4319C59-8A96-439F-8B85-1FE0EAE56F62}" dt="2024-07-17T15:28:58.367" v="1695" actId="26606"/>
          <ac:spMkLst>
            <pc:docMk/>
            <pc:sldMk cId="3993324419" sldId="262"/>
            <ac:spMk id="10" creationId="{CBFEA2D0-6FD1-4D8C-BCC3-D34C35B0B7D2}"/>
          </ac:spMkLst>
        </pc:spChg>
        <pc:spChg chg="add del">
          <ac:chgData name="Nicole Rudnitsky" userId="3f9c2ad1-d7b3-4bb3-9c1f-569ed9be1112" providerId="ADAL" clId="{B4319C59-8A96-439F-8B85-1FE0EAE56F62}" dt="2024-07-17T15:28:58.367" v="1695" actId="26606"/>
          <ac:spMkLst>
            <pc:docMk/>
            <pc:sldMk cId="3993324419" sldId="262"/>
            <ac:spMk id="12" creationId="{CB33AA6B-0B85-49CD-AC4A-879EDDD31312}"/>
          </ac:spMkLst>
        </pc:spChg>
        <pc:spChg chg="add del">
          <ac:chgData name="Nicole Rudnitsky" userId="3f9c2ad1-d7b3-4bb3-9c1f-569ed9be1112" providerId="ADAL" clId="{B4319C59-8A96-439F-8B85-1FE0EAE56F62}" dt="2024-07-17T15:29:09.123" v="1697" actId="26606"/>
          <ac:spMkLst>
            <pc:docMk/>
            <pc:sldMk cId="3993324419" sldId="262"/>
            <ac:spMk id="17" creationId="{70540796-FFF9-4CEE-8B72-E22597609856}"/>
          </ac:spMkLst>
        </pc:spChg>
        <pc:spChg chg="add del">
          <ac:chgData name="Nicole Rudnitsky" userId="3f9c2ad1-d7b3-4bb3-9c1f-569ed9be1112" providerId="ADAL" clId="{B4319C59-8A96-439F-8B85-1FE0EAE56F62}" dt="2024-07-17T15:29:09.123" v="1697" actId="26606"/>
          <ac:spMkLst>
            <pc:docMk/>
            <pc:sldMk cId="3993324419" sldId="262"/>
            <ac:spMk id="19" creationId="{DAC8B5E5-85FD-4C1F-9D06-893194542714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3993324419" sldId="262"/>
            <ac:spMk id="24" creationId="{CBFEA2D0-6FD1-4D8C-BCC3-D34C35B0B7D2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3993324419" sldId="262"/>
            <ac:spMk id="26" creationId="{CB33AA6B-0B85-49CD-AC4A-879EDDD31312}"/>
          </ac:spMkLst>
        </pc:spChg>
        <pc:picChg chg="add del mod">
          <ac:chgData name="Nicole Rudnitsky" userId="3f9c2ad1-d7b3-4bb3-9c1f-569ed9be1112" providerId="ADAL" clId="{B4319C59-8A96-439F-8B85-1FE0EAE56F62}" dt="2024-07-17T15:28:54.052" v="1693" actId="478"/>
          <ac:picMkLst>
            <pc:docMk/>
            <pc:sldMk cId="3993324419" sldId="262"/>
            <ac:picMk id="5" creationId="{258DF834-15D0-5C9E-D0B3-E675C93E4CFE}"/>
          </ac:picMkLst>
        </pc:picChg>
        <pc:picChg chg="add mod">
          <ac:chgData name="Nicole Rudnitsky" userId="3f9c2ad1-d7b3-4bb3-9c1f-569ed9be1112" providerId="ADAL" clId="{B4319C59-8A96-439F-8B85-1FE0EAE56F62}" dt="2024-07-17T15:29:09.123" v="1697" actId="26606"/>
          <ac:picMkLst>
            <pc:docMk/>
            <pc:sldMk cId="3993324419" sldId="262"/>
            <ac:picMk id="7" creationId="{E93B4E1B-B2D8-5F54-464F-DCB7BB9D5EE5}"/>
          </ac:picMkLst>
        </pc:picChg>
      </pc:sldChg>
      <pc:sldChg chg="addSp delSp modSp new mod setBg delDesignElem">
        <pc:chgData name="Nicole Rudnitsky" userId="3f9c2ad1-d7b3-4bb3-9c1f-569ed9be1112" providerId="ADAL" clId="{B4319C59-8A96-439F-8B85-1FE0EAE56F62}" dt="2024-07-22T17:03:10.460" v="2050"/>
        <pc:sldMkLst>
          <pc:docMk/>
          <pc:sldMk cId="2069626024" sldId="263"/>
        </pc:sldMkLst>
        <pc:spChg chg="mod">
          <ac:chgData name="Nicole Rudnitsky" userId="3f9c2ad1-d7b3-4bb3-9c1f-569ed9be1112" providerId="ADAL" clId="{B4319C59-8A96-439F-8B85-1FE0EAE56F62}" dt="2024-07-17T15:33:58.678" v="2018" actId="26606"/>
          <ac:spMkLst>
            <pc:docMk/>
            <pc:sldMk cId="2069626024" sldId="263"/>
            <ac:spMk id="2" creationId="{DCD3A271-5AF0-4406-F81E-47ACC5F424FB}"/>
          </ac:spMkLst>
        </pc:spChg>
        <pc:spChg chg="del">
          <ac:chgData name="Nicole Rudnitsky" userId="3f9c2ad1-d7b3-4bb3-9c1f-569ed9be1112" providerId="ADAL" clId="{B4319C59-8A96-439F-8B85-1FE0EAE56F62}" dt="2024-07-17T15:25:07.925" v="1690" actId="478"/>
          <ac:spMkLst>
            <pc:docMk/>
            <pc:sldMk cId="2069626024" sldId="263"/>
            <ac:spMk id="3" creationId="{8F735D35-3FC1-4154-629D-0693CC45D9DD}"/>
          </ac:spMkLst>
        </pc:spChg>
        <pc:spChg chg="add del mod">
          <ac:chgData name="Nicole Rudnitsky" userId="3f9c2ad1-d7b3-4bb3-9c1f-569ed9be1112" providerId="ADAL" clId="{B4319C59-8A96-439F-8B85-1FE0EAE56F62}" dt="2024-07-17T15:33:58.678" v="2018" actId="26606"/>
          <ac:spMkLst>
            <pc:docMk/>
            <pc:sldMk cId="2069626024" sldId="263"/>
            <ac:spMk id="4" creationId="{004AFD4A-63E8-A0E1-40D7-0B95FA65910F}"/>
          </ac:spMkLst>
        </pc:spChg>
        <pc:spChg chg="add del">
          <ac:chgData name="Nicole Rudnitsky" userId="3f9c2ad1-d7b3-4bb3-9c1f-569ed9be1112" providerId="ADAL" clId="{B4319C59-8A96-439F-8B85-1FE0EAE56F62}" dt="2024-07-17T15:33:58.653" v="2017" actId="26606"/>
          <ac:spMkLst>
            <pc:docMk/>
            <pc:sldMk cId="2069626024" sldId="263"/>
            <ac:spMk id="10" creationId="{5A4B9B8C-3369-414F-A074-B4A8F654243D}"/>
          </ac:spMkLst>
        </pc:spChg>
        <pc:spChg chg="add del">
          <ac:chgData name="Nicole Rudnitsky" userId="3f9c2ad1-d7b3-4bb3-9c1f-569ed9be1112" providerId="ADAL" clId="{B4319C59-8A96-439F-8B85-1FE0EAE56F62}" dt="2024-07-17T15:33:58.653" v="2017" actId="26606"/>
          <ac:spMkLst>
            <pc:docMk/>
            <pc:sldMk cId="2069626024" sldId="263"/>
            <ac:spMk id="12" creationId="{C1962D47-C259-4CD7-852D-7D36106D627A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2069626024" sldId="263"/>
            <ac:spMk id="14" creationId="{B6490788-4690-498C-A434-9C54A4908AD8}"/>
          </ac:spMkLst>
        </pc:spChg>
        <pc:spChg chg="add del">
          <ac:chgData name="Nicole Rudnitsky" userId="3f9c2ad1-d7b3-4bb3-9c1f-569ed9be1112" providerId="ADAL" clId="{B4319C59-8A96-439F-8B85-1FE0EAE56F62}" dt="2024-07-22T17:03:10.460" v="2050"/>
          <ac:spMkLst>
            <pc:docMk/>
            <pc:sldMk cId="2069626024" sldId="263"/>
            <ac:spMk id="15" creationId="{7405C480-D9A6-4C41-B663-0292654D6BD0}"/>
          </ac:spMkLst>
        </pc:spChg>
        <pc:graphicFrameChg chg="add del">
          <ac:chgData name="Nicole Rudnitsky" userId="3f9c2ad1-d7b3-4bb3-9c1f-569ed9be1112" providerId="ADAL" clId="{B4319C59-8A96-439F-8B85-1FE0EAE56F62}" dt="2024-07-17T15:33:58.653" v="2017" actId="26606"/>
          <ac:graphicFrameMkLst>
            <pc:docMk/>
            <pc:sldMk cId="2069626024" sldId="263"/>
            <ac:graphicFrameMk id="6" creationId="{B89AFB5B-DAA6-9FED-A40A-6DEAFDD3D70B}"/>
          </ac:graphicFrameMkLst>
        </pc:graphicFrameChg>
        <pc:graphicFrameChg chg="add">
          <ac:chgData name="Nicole Rudnitsky" userId="3f9c2ad1-d7b3-4bb3-9c1f-569ed9be1112" providerId="ADAL" clId="{B4319C59-8A96-439F-8B85-1FE0EAE56F62}" dt="2024-07-17T15:33:58.678" v="2018" actId="26606"/>
          <ac:graphicFrameMkLst>
            <pc:docMk/>
            <pc:sldMk cId="2069626024" sldId="263"/>
            <ac:graphicFrameMk id="16" creationId="{9A284E32-EE9B-0552-7A3C-D546887F2C32}"/>
          </ac:graphicFrameMkLst>
        </pc:graphicFrameChg>
      </pc:sldChg>
      <pc:sldChg chg="addSp delSp modSp new mod">
        <pc:chgData name="Nicole Rudnitsky" userId="3f9c2ad1-d7b3-4bb3-9c1f-569ed9be1112" providerId="ADAL" clId="{B4319C59-8A96-439F-8B85-1FE0EAE56F62}" dt="2024-07-22T17:03:10.460" v="2050"/>
        <pc:sldMkLst>
          <pc:docMk/>
          <pc:sldMk cId="3712521867" sldId="264"/>
        </pc:sldMkLst>
        <pc:spChg chg="mod">
          <ac:chgData name="Nicole Rudnitsky" userId="3f9c2ad1-d7b3-4bb3-9c1f-569ed9be1112" providerId="ADAL" clId="{B4319C59-8A96-439F-8B85-1FE0EAE56F62}" dt="2024-07-22T17:03:10.460" v="2050"/>
          <ac:spMkLst>
            <pc:docMk/>
            <pc:sldMk cId="3712521867" sldId="264"/>
            <ac:spMk id="2" creationId="{F9D8CC2F-6F88-1E7F-9BAD-066822A097BA}"/>
          </ac:spMkLst>
        </pc:spChg>
        <pc:spChg chg="del">
          <ac:chgData name="Nicole Rudnitsky" userId="3f9c2ad1-d7b3-4bb3-9c1f-569ed9be1112" providerId="ADAL" clId="{B4319C59-8A96-439F-8B85-1FE0EAE56F62}" dt="2024-07-17T15:34:51.161" v="2031" actId="478"/>
          <ac:spMkLst>
            <pc:docMk/>
            <pc:sldMk cId="3712521867" sldId="264"/>
            <ac:spMk id="3" creationId="{51A0F5DD-ACD0-EB29-7241-4F8C177DBB7C}"/>
          </ac:spMkLst>
        </pc:spChg>
        <pc:picChg chg="add mod">
          <ac:chgData name="Nicole Rudnitsky" userId="3f9c2ad1-d7b3-4bb3-9c1f-569ed9be1112" providerId="ADAL" clId="{B4319C59-8A96-439F-8B85-1FE0EAE56F62}" dt="2024-07-17T15:34:59.128" v="2034" actId="1076"/>
          <ac:picMkLst>
            <pc:docMk/>
            <pc:sldMk cId="3712521867" sldId="264"/>
            <ac:picMk id="5" creationId="{7D76EC74-B527-A8BC-3FB0-AFD52694C7D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3015C-7A0F-4CAE-88E6-1448942C4E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938A84-1F6C-4CE1-8AB0-4D358780EA2E}">
      <dgm:prSet/>
      <dgm:spPr/>
      <dgm:t>
        <a:bodyPr/>
        <a:lstStyle/>
        <a:p>
          <a:r>
            <a:rPr lang="en-US"/>
            <a:t>Representation from all areas</a:t>
          </a:r>
        </a:p>
      </dgm:t>
    </dgm:pt>
    <dgm:pt modelId="{A7CB4AF1-3AEE-4FD9-B1F8-8105D5942B98}" type="parTrans" cxnId="{B55785B7-DF93-436B-9169-2C28F8575DE5}">
      <dgm:prSet/>
      <dgm:spPr/>
      <dgm:t>
        <a:bodyPr/>
        <a:lstStyle/>
        <a:p>
          <a:endParaRPr lang="en-US"/>
        </a:p>
      </dgm:t>
    </dgm:pt>
    <dgm:pt modelId="{B45A47FF-69AF-454A-8A81-1F2895F998B9}" type="sibTrans" cxnId="{B55785B7-DF93-436B-9169-2C28F8575DE5}">
      <dgm:prSet/>
      <dgm:spPr/>
      <dgm:t>
        <a:bodyPr/>
        <a:lstStyle/>
        <a:p>
          <a:endParaRPr lang="en-US"/>
        </a:p>
      </dgm:t>
    </dgm:pt>
    <dgm:pt modelId="{7D77905B-C14B-467D-9639-BAC1E6DB25CF}">
      <dgm:prSet/>
      <dgm:spPr/>
      <dgm:t>
        <a:bodyPr/>
        <a:lstStyle/>
        <a:p>
          <a:r>
            <a:rPr lang="en-US"/>
            <a:t>Committee makes decisions</a:t>
          </a:r>
        </a:p>
      </dgm:t>
    </dgm:pt>
    <dgm:pt modelId="{64892E61-47B3-4AF5-B778-38B15301F21C}" type="parTrans" cxnId="{690C8AB2-FEAD-46E3-9687-970A3B3BCB88}">
      <dgm:prSet/>
      <dgm:spPr/>
      <dgm:t>
        <a:bodyPr/>
        <a:lstStyle/>
        <a:p>
          <a:endParaRPr lang="en-US"/>
        </a:p>
      </dgm:t>
    </dgm:pt>
    <dgm:pt modelId="{811E2792-777A-46EE-8AA0-F700E3FF2CF3}" type="sibTrans" cxnId="{690C8AB2-FEAD-46E3-9687-970A3B3BCB88}">
      <dgm:prSet/>
      <dgm:spPr/>
      <dgm:t>
        <a:bodyPr/>
        <a:lstStyle/>
        <a:p>
          <a:endParaRPr lang="en-US"/>
        </a:p>
      </dgm:t>
    </dgm:pt>
    <dgm:pt modelId="{900BD628-6DB1-4CC4-AC73-EB44F60EF0E5}">
      <dgm:prSet/>
      <dgm:spPr/>
      <dgm:t>
        <a:bodyPr/>
        <a:lstStyle/>
        <a:p>
          <a:r>
            <a:rPr lang="en-US"/>
            <a:t>Ask questions and get the details</a:t>
          </a:r>
        </a:p>
      </dgm:t>
    </dgm:pt>
    <dgm:pt modelId="{6D0B47B4-9BC8-4F54-ACD9-6578033645E8}" type="parTrans" cxnId="{8BCB1F33-CD5C-4938-AB7D-7813BC82FE03}">
      <dgm:prSet/>
      <dgm:spPr/>
      <dgm:t>
        <a:bodyPr/>
        <a:lstStyle/>
        <a:p>
          <a:endParaRPr lang="en-US"/>
        </a:p>
      </dgm:t>
    </dgm:pt>
    <dgm:pt modelId="{4080B615-A8AB-42E0-8353-E35163F43699}" type="sibTrans" cxnId="{8BCB1F33-CD5C-4938-AB7D-7813BC82FE03}">
      <dgm:prSet/>
      <dgm:spPr/>
      <dgm:t>
        <a:bodyPr/>
        <a:lstStyle/>
        <a:p>
          <a:endParaRPr lang="en-US"/>
        </a:p>
      </dgm:t>
    </dgm:pt>
    <dgm:pt modelId="{5E52451A-906A-4273-9775-CF3C0C70C8E2}">
      <dgm:prSet/>
      <dgm:spPr/>
      <dgm:t>
        <a:bodyPr/>
        <a:lstStyle/>
        <a:p>
          <a:r>
            <a:rPr lang="en-US"/>
            <a:t>Establish effective form of communication to share safety information</a:t>
          </a:r>
        </a:p>
      </dgm:t>
    </dgm:pt>
    <dgm:pt modelId="{D8A3E230-B85A-4AAC-9E5D-3D542961B693}" type="parTrans" cxnId="{49F88F2F-29B0-41E7-901B-0F8E47674AFC}">
      <dgm:prSet/>
      <dgm:spPr/>
      <dgm:t>
        <a:bodyPr/>
        <a:lstStyle/>
        <a:p>
          <a:endParaRPr lang="en-US"/>
        </a:p>
      </dgm:t>
    </dgm:pt>
    <dgm:pt modelId="{1CE1F0AD-D596-4CF7-B548-D02D440DCBB8}" type="sibTrans" cxnId="{49F88F2F-29B0-41E7-901B-0F8E47674AFC}">
      <dgm:prSet/>
      <dgm:spPr/>
      <dgm:t>
        <a:bodyPr/>
        <a:lstStyle/>
        <a:p>
          <a:endParaRPr lang="en-US"/>
        </a:p>
      </dgm:t>
    </dgm:pt>
    <dgm:pt modelId="{0D3F4317-0194-4256-836A-3A5B74799FD8}" type="pres">
      <dgm:prSet presAssocID="{3EA3015C-7A0F-4CAE-88E6-1448942C4EE2}" presName="root" presStyleCnt="0">
        <dgm:presLayoutVars>
          <dgm:dir/>
          <dgm:resizeHandles val="exact"/>
        </dgm:presLayoutVars>
      </dgm:prSet>
      <dgm:spPr/>
    </dgm:pt>
    <dgm:pt modelId="{0040EA98-0CC7-41B2-A941-21CCA8E95218}" type="pres">
      <dgm:prSet presAssocID="{63938A84-1F6C-4CE1-8AB0-4D358780EA2E}" presName="compNode" presStyleCnt="0"/>
      <dgm:spPr/>
    </dgm:pt>
    <dgm:pt modelId="{7E410ACA-454C-4EC4-A647-34E2FB1BD1A4}" type="pres">
      <dgm:prSet presAssocID="{63938A84-1F6C-4CE1-8AB0-4D358780EA2E}" presName="bgRect" presStyleLbl="bgShp" presStyleIdx="0" presStyleCnt="4"/>
      <dgm:spPr/>
    </dgm:pt>
    <dgm:pt modelId="{C58100DB-0505-4BE2-AF64-33B59AC20860}" type="pres">
      <dgm:prSet presAssocID="{63938A84-1F6C-4CE1-8AB0-4D358780EA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BC3C05-3FA4-4D68-B58A-8233FFB69F9E}" type="pres">
      <dgm:prSet presAssocID="{63938A84-1F6C-4CE1-8AB0-4D358780EA2E}" presName="spaceRect" presStyleCnt="0"/>
      <dgm:spPr/>
    </dgm:pt>
    <dgm:pt modelId="{375B42C9-1091-4EE9-97B1-0EAA18216EF7}" type="pres">
      <dgm:prSet presAssocID="{63938A84-1F6C-4CE1-8AB0-4D358780EA2E}" presName="parTx" presStyleLbl="revTx" presStyleIdx="0" presStyleCnt="4">
        <dgm:presLayoutVars>
          <dgm:chMax val="0"/>
          <dgm:chPref val="0"/>
        </dgm:presLayoutVars>
      </dgm:prSet>
      <dgm:spPr/>
    </dgm:pt>
    <dgm:pt modelId="{2EA7A0E1-622D-48B5-90CB-DF693CF3E8A9}" type="pres">
      <dgm:prSet presAssocID="{B45A47FF-69AF-454A-8A81-1F2895F998B9}" presName="sibTrans" presStyleCnt="0"/>
      <dgm:spPr/>
    </dgm:pt>
    <dgm:pt modelId="{498AA879-1E25-48F8-BF88-291AA302C4BD}" type="pres">
      <dgm:prSet presAssocID="{7D77905B-C14B-467D-9639-BAC1E6DB25CF}" presName="compNode" presStyleCnt="0"/>
      <dgm:spPr/>
    </dgm:pt>
    <dgm:pt modelId="{F942AD1B-6F6F-4305-BDBC-6A8AA4D0851D}" type="pres">
      <dgm:prSet presAssocID="{7D77905B-C14B-467D-9639-BAC1E6DB25CF}" presName="bgRect" presStyleLbl="bgShp" presStyleIdx="1" presStyleCnt="4"/>
      <dgm:spPr/>
    </dgm:pt>
    <dgm:pt modelId="{D101D1E0-94DC-4514-96C8-E40C399CD0C4}" type="pres">
      <dgm:prSet presAssocID="{7D77905B-C14B-467D-9639-BAC1E6DB25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3914772-F6A3-4DDC-92B6-1CC583500CF6}" type="pres">
      <dgm:prSet presAssocID="{7D77905B-C14B-467D-9639-BAC1E6DB25CF}" presName="spaceRect" presStyleCnt="0"/>
      <dgm:spPr/>
    </dgm:pt>
    <dgm:pt modelId="{C9B4FD2C-7842-4913-AF67-89B54D397E41}" type="pres">
      <dgm:prSet presAssocID="{7D77905B-C14B-467D-9639-BAC1E6DB25CF}" presName="parTx" presStyleLbl="revTx" presStyleIdx="1" presStyleCnt="4">
        <dgm:presLayoutVars>
          <dgm:chMax val="0"/>
          <dgm:chPref val="0"/>
        </dgm:presLayoutVars>
      </dgm:prSet>
      <dgm:spPr/>
    </dgm:pt>
    <dgm:pt modelId="{A2702091-7B0C-449A-AE57-26E4E8ED5C2D}" type="pres">
      <dgm:prSet presAssocID="{811E2792-777A-46EE-8AA0-F700E3FF2CF3}" presName="sibTrans" presStyleCnt="0"/>
      <dgm:spPr/>
    </dgm:pt>
    <dgm:pt modelId="{220F1A35-A6D6-4E37-B66F-4AF62EFA3C21}" type="pres">
      <dgm:prSet presAssocID="{900BD628-6DB1-4CC4-AC73-EB44F60EF0E5}" presName="compNode" presStyleCnt="0"/>
      <dgm:spPr/>
    </dgm:pt>
    <dgm:pt modelId="{F5F50F53-779F-4446-8675-7B952CAD203C}" type="pres">
      <dgm:prSet presAssocID="{900BD628-6DB1-4CC4-AC73-EB44F60EF0E5}" presName="bgRect" presStyleLbl="bgShp" presStyleIdx="2" presStyleCnt="4"/>
      <dgm:spPr/>
    </dgm:pt>
    <dgm:pt modelId="{AFFB9126-2B93-40E5-AFE4-05825C606F59}" type="pres">
      <dgm:prSet presAssocID="{900BD628-6DB1-4CC4-AC73-EB44F60EF0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08854CD-124D-44B7-B724-BC5F23E415D4}" type="pres">
      <dgm:prSet presAssocID="{900BD628-6DB1-4CC4-AC73-EB44F60EF0E5}" presName="spaceRect" presStyleCnt="0"/>
      <dgm:spPr/>
    </dgm:pt>
    <dgm:pt modelId="{1B0B6F04-93AC-4EEE-8DC2-100B449BEB5E}" type="pres">
      <dgm:prSet presAssocID="{900BD628-6DB1-4CC4-AC73-EB44F60EF0E5}" presName="parTx" presStyleLbl="revTx" presStyleIdx="2" presStyleCnt="4">
        <dgm:presLayoutVars>
          <dgm:chMax val="0"/>
          <dgm:chPref val="0"/>
        </dgm:presLayoutVars>
      </dgm:prSet>
      <dgm:spPr/>
    </dgm:pt>
    <dgm:pt modelId="{3C57761B-098D-4C26-966D-ED90701E8833}" type="pres">
      <dgm:prSet presAssocID="{4080B615-A8AB-42E0-8353-E35163F43699}" presName="sibTrans" presStyleCnt="0"/>
      <dgm:spPr/>
    </dgm:pt>
    <dgm:pt modelId="{5BB09D6B-BBA6-428F-B388-B245CE715CA2}" type="pres">
      <dgm:prSet presAssocID="{5E52451A-906A-4273-9775-CF3C0C70C8E2}" presName="compNode" presStyleCnt="0"/>
      <dgm:spPr/>
    </dgm:pt>
    <dgm:pt modelId="{20146730-B1F4-4E15-9F04-69DA4F2A7838}" type="pres">
      <dgm:prSet presAssocID="{5E52451A-906A-4273-9775-CF3C0C70C8E2}" presName="bgRect" presStyleLbl="bgShp" presStyleIdx="3" presStyleCnt="4"/>
      <dgm:spPr/>
    </dgm:pt>
    <dgm:pt modelId="{1494EEAA-5BD4-4057-8C98-3BE51D632A75}" type="pres">
      <dgm:prSet presAssocID="{5E52451A-906A-4273-9775-CF3C0C70C8E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23467A1-5214-441A-A136-6A5D0649076F}" type="pres">
      <dgm:prSet presAssocID="{5E52451A-906A-4273-9775-CF3C0C70C8E2}" presName="spaceRect" presStyleCnt="0"/>
      <dgm:spPr/>
    </dgm:pt>
    <dgm:pt modelId="{40965E63-D3E5-4CD5-926B-9A75AFDDB203}" type="pres">
      <dgm:prSet presAssocID="{5E52451A-906A-4273-9775-CF3C0C70C8E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FBEE92A-4ACD-43A0-8EEB-2A6C54F2A99E}" type="presOf" srcId="{63938A84-1F6C-4CE1-8AB0-4D358780EA2E}" destId="{375B42C9-1091-4EE9-97B1-0EAA18216EF7}" srcOrd="0" destOrd="0" presId="urn:microsoft.com/office/officeart/2018/2/layout/IconVerticalSolidList"/>
    <dgm:cxn modelId="{49F88F2F-29B0-41E7-901B-0F8E47674AFC}" srcId="{3EA3015C-7A0F-4CAE-88E6-1448942C4EE2}" destId="{5E52451A-906A-4273-9775-CF3C0C70C8E2}" srcOrd="3" destOrd="0" parTransId="{D8A3E230-B85A-4AAC-9E5D-3D542961B693}" sibTransId="{1CE1F0AD-D596-4CF7-B548-D02D440DCBB8}"/>
    <dgm:cxn modelId="{8BCB1F33-CD5C-4938-AB7D-7813BC82FE03}" srcId="{3EA3015C-7A0F-4CAE-88E6-1448942C4EE2}" destId="{900BD628-6DB1-4CC4-AC73-EB44F60EF0E5}" srcOrd="2" destOrd="0" parTransId="{6D0B47B4-9BC8-4F54-ACD9-6578033645E8}" sibTransId="{4080B615-A8AB-42E0-8353-E35163F43699}"/>
    <dgm:cxn modelId="{E4A2F039-24D2-415A-92BF-7084DC2317AF}" type="presOf" srcId="{7D77905B-C14B-467D-9639-BAC1E6DB25CF}" destId="{C9B4FD2C-7842-4913-AF67-89B54D397E41}" srcOrd="0" destOrd="0" presId="urn:microsoft.com/office/officeart/2018/2/layout/IconVerticalSolidList"/>
    <dgm:cxn modelId="{FBBAAA76-EBC0-45B8-8CCA-EF221592BAF0}" type="presOf" srcId="{5E52451A-906A-4273-9775-CF3C0C70C8E2}" destId="{40965E63-D3E5-4CD5-926B-9A75AFDDB203}" srcOrd="0" destOrd="0" presId="urn:microsoft.com/office/officeart/2018/2/layout/IconVerticalSolidList"/>
    <dgm:cxn modelId="{690C8AB2-FEAD-46E3-9687-970A3B3BCB88}" srcId="{3EA3015C-7A0F-4CAE-88E6-1448942C4EE2}" destId="{7D77905B-C14B-467D-9639-BAC1E6DB25CF}" srcOrd="1" destOrd="0" parTransId="{64892E61-47B3-4AF5-B778-38B15301F21C}" sibTransId="{811E2792-777A-46EE-8AA0-F700E3FF2CF3}"/>
    <dgm:cxn modelId="{B55785B7-DF93-436B-9169-2C28F8575DE5}" srcId="{3EA3015C-7A0F-4CAE-88E6-1448942C4EE2}" destId="{63938A84-1F6C-4CE1-8AB0-4D358780EA2E}" srcOrd="0" destOrd="0" parTransId="{A7CB4AF1-3AEE-4FD9-B1F8-8105D5942B98}" sibTransId="{B45A47FF-69AF-454A-8A81-1F2895F998B9}"/>
    <dgm:cxn modelId="{43DC72BD-C500-4ADC-9D13-B0E6A3C85A7C}" type="presOf" srcId="{3EA3015C-7A0F-4CAE-88E6-1448942C4EE2}" destId="{0D3F4317-0194-4256-836A-3A5B74799FD8}" srcOrd="0" destOrd="0" presId="urn:microsoft.com/office/officeart/2018/2/layout/IconVerticalSolidList"/>
    <dgm:cxn modelId="{3018D8E2-85AA-4AC2-8F17-FE9514B69A2B}" type="presOf" srcId="{900BD628-6DB1-4CC4-AC73-EB44F60EF0E5}" destId="{1B0B6F04-93AC-4EEE-8DC2-100B449BEB5E}" srcOrd="0" destOrd="0" presId="urn:microsoft.com/office/officeart/2018/2/layout/IconVerticalSolidList"/>
    <dgm:cxn modelId="{8C4FCA27-0729-400F-A802-C3DFAE7FFC1B}" type="presParOf" srcId="{0D3F4317-0194-4256-836A-3A5B74799FD8}" destId="{0040EA98-0CC7-41B2-A941-21CCA8E95218}" srcOrd="0" destOrd="0" presId="urn:microsoft.com/office/officeart/2018/2/layout/IconVerticalSolidList"/>
    <dgm:cxn modelId="{163F50F0-2A7A-4E67-BC97-F458CDCF369C}" type="presParOf" srcId="{0040EA98-0CC7-41B2-A941-21CCA8E95218}" destId="{7E410ACA-454C-4EC4-A647-34E2FB1BD1A4}" srcOrd="0" destOrd="0" presId="urn:microsoft.com/office/officeart/2018/2/layout/IconVerticalSolidList"/>
    <dgm:cxn modelId="{2FA96D79-9FD8-43B0-9535-A1513429E5C4}" type="presParOf" srcId="{0040EA98-0CC7-41B2-A941-21CCA8E95218}" destId="{C58100DB-0505-4BE2-AF64-33B59AC20860}" srcOrd="1" destOrd="0" presId="urn:microsoft.com/office/officeart/2018/2/layout/IconVerticalSolidList"/>
    <dgm:cxn modelId="{40CFDB0C-1839-4663-86C6-E42DFABE1A85}" type="presParOf" srcId="{0040EA98-0CC7-41B2-A941-21CCA8E95218}" destId="{27BC3C05-3FA4-4D68-B58A-8233FFB69F9E}" srcOrd="2" destOrd="0" presId="urn:microsoft.com/office/officeart/2018/2/layout/IconVerticalSolidList"/>
    <dgm:cxn modelId="{A707E55E-DE2F-491F-8221-D521E84AA3B1}" type="presParOf" srcId="{0040EA98-0CC7-41B2-A941-21CCA8E95218}" destId="{375B42C9-1091-4EE9-97B1-0EAA18216EF7}" srcOrd="3" destOrd="0" presId="urn:microsoft.com/office/officeart/2018/2/layout/IconVerticalSolidList"/>
    <dgm:cxn modelId="{8B00E718-8FDA-4F7A-9588-B960CAAE3682}" type="presParOf" srcId="{0D3F4317-0194-4256-836A-3A5B74799FD8}" destId="{2EA7A0E1-622D-48B5-90CB-DF693CF3E8A9}" srcOrd="1" destOrd="0" presId="urn:microsoft.com/office/officeart/2018/2/layout/IconVerticalSolidList"/>
    <dgm:cxn modelId="{2FF6B7F1-5186-4014-8AF3-2063172507C3}" type="presParOf" srcId="{0D3F4317-0194-4256-836A-3A5B74799FD8}" destId="{498AA879-1E25-48F8-BF88-291AA302C4BD}" srcOrd="2" destOrd="0" presId="urn:microsoft.com/office/officeart/2018/2/layout/IconVerticalSolidList"/>
    <dgm:cxn modelId="{64E9787B-9980-4C0F-9D8D-3DDA75D697D5}" type="presParOf" srcId="{498AA879-1E25-48F8-BF88-291AA302C4BD}" destId="{F942AD1B-6F6F-4305-BDBC-6A8AA4D0851D}" srcOrd="0" destOrd="0" presId="urn:microsoft.com/office/officeart/2018/2/layout/IconVerticalSolidList"/>
    <dgm:cxn modelId="{B337B431-5839-49B8-91F1-3E2696D03E7B}" type="presParOf" srcId="{498AA879-1E25-48F8-BF88-291AA302C4BD}" destId="{D101D1E0-94DC-4514-96C8-E40C399CD0C4}" srcOrd="1" destOrd="0" presId="urn:microsoft.com/office/officeart/2018/2/layout/IconVerticalSolidList"/>
    <dgm:cxn modelId="{8DDCBC05-BDB6-49CE-8C86-BCF79CC394E4}" type="presParOf" srcId="{498AA879-1E25-48F8-BF88-291AA302C4BD}" destId="{B3914772-F6A3-4DDC-92B6-1CC583500CF6}" srcOrd="2" destOrd="0" presId="urn:microsoft.com/office/officeart/2018/2/layout/IconVerticalSolidList"/>
    <dgm:cxn modelId="{E6F5356B-BD47-4205-AE00-17117D5EE3EB}" type="presParOf" srcId="{498AA879-1E25-48F8-BF88-291AA302C4BD}" destId="{C9B4FD2C-7842-4913-AF67-89B54D397E41}" srcOrd="3" destOrd="0" presId="urn:microsoft.com/office/officeart/2018/2/layout/IconVerticalSolidList"/>
    <dgm:cxn modelId="{889C0AB6-63D8-485A-A6EC-17DB8A43A6C4}" type="presParOf" srcId="{0D3F4317-0194-4256-836A-3A5B74799FD8}" destId="{A2702091-7B0C-449A-AE57-26E4E8ED5C2D}" srcOrd="3" destOrd="0" presId="urn:microsoft.com/office/officeart/2018/2/layout/IconVerticalSolidList"/>
    <dgm:cxn modelId="{DF9D1ACA-096D-46EA-A778-6000338C5C9D}" type="presParOf" srcId="{0D3F4317-0194-4256-836A-3A5B74799FD8}" destId="{220F1A35-A6D6-4E37-B66F-4AF62EFA3C21}" srcOrd="4" destOrd="0" presId="urn:microsoft.com/office/officeart/2018/2/layout/IconVerticalSolidList"/>
    <dgm:cxn modelId="{9298A55E-E5DF-4FE3-92B2-B0405A6E0A5F}" type="presParOf" srcId="{220F1A35-A6D6-4E37-B66F-4AF62EFA3C21}" destId="{F5F50F53-779F-4446-8675-7B952CAD203C}" srcOrd="0" destOrd="0" presId="urn:microsoft.com/office/officeart/2018/2/layout/IconVerticalSolidList"/>
    <dgm:cxn modelId="{502A6036-FC5C-4CFA-BA0E-E7080FC2D6B3}" type="presParOf" srcId="{220F1A35-A6D6-4E37-B66F-4AF62EFA3C21}" destId="{AFFB9126-2B93-40E5-AFE4-05825C606F59}" srcOrd="1" destOrd="0" presId="urn:microsoft.com/office/officeart/2018/2/layout/IconVerticalSolidList"/>
    <dgm:cxn modelId="{6884B08E-00BF-4BE3-B21D-7882934F499F}" type="presParOf" srcId="{220F1A35-A6D6-4E37-B66F-4AF62EFA3C21}" destId="{B08854CD-124D-44B7-B724-BC5F23E415D4}" srcOrd="2" destOrd="0" presId="urn:microsoft.com/office/officeart/2018/2/layout/IconVerticalSolidList"/>
    <dgm:cxn modelId="{C256EFDD-34CB-4FE7-8623-D907283421F3}" type="presParOf" srcId="{220F1A35-A6D6-4E37-B66F-4AF62EFA3C21}" destId="{1B0B6F04-93AC-4EEE-8DC2-100B449BEB5E}" srcOrd="3" destOrd="0" presId="urn:microsoft.com/office/officeart/2018/2/layout/IconVerticalSolidList"/>
    <dgm:cxn modelId="{200DB802-C9AE-44D3-836A-4A123436E2A5}" type="presParOf" srcId="{0D3F4317-0194-4256-836A-3A5B74799FD8}" destId="{3C57761B-098D-4C26-966D-ED90701E8833}" srcOrd="5" destOrd="0" presId="urn:microsoft.com/office/officeart/2018/2/layout/IconVerticalSolidList"/>
    <dgm:cxn modelId="{CF299989-53A0-49FE-9EA6-DC1A88FA10EB}" type="presParOf" srcId="{0D3F4317-0194-4256-836A-3A5B74799FD8}" destId="{5BB09D6B-BBA6-428F-B388-B245CE715CA2}" srcOrd="6" destOrd="0" presId="urn:microsoft.com/office/officeart/2018/2/layout/IconVerticalSolidList"/>
    <dgm:cxn modelId="{65CCF214-4021-4DFA-8015-29C8EE14BC27}" type="presParOf" srcId="{5BB09D6B-BBA6-428F-B388-B245CE715CA2}" destId="{20146730-B1F4-4E15-9F04-69DA4F2A7838}" srcOrd="0" destOrd="0" presId="urn:microsoft.com/office/officeart/2018/2/layout/IconVerticalSolidList"/>
    <dgm:cxn modelId="{45D40B35-9234-46D9-BBF6-A709CD5E7B87}" type="presParOf" srcId="{5BB09D6B-BBA6-428F-B388-B245CE715CA2}" destId="{1494EEAA-5BD4-4057-8C98-3BE51D632A75}" srcOrd="1" destOrd="0" presId="urn:microsoft.com/office/officeart/2018/2/layout/IconVerticalSolidList"/>
    <dgm:cxn modelId="{27DC7053-3949-4A06-9A26-122F026108BE}" type="presParOf" srcId="{5BB09D6B-BBA6-428F-B388-B245CE715CA2}" destId="{023467A1-5214-441A-A136-6A5D0649076F}" srcOrd="2" destOrd="0" presId="urn:microsoft.com/office/officeart/2018/2/layout/IconVerticalSolidList"/>
    <dgm:cxn modelId="{6A1C3A0C-BDD0-40EC-AF3A-66509253050D}" type="presParOf" srcId="{5BB09D6B-BBA6-428F-B388-B245CE715CA2}" destId="{40965E63-D3E5-4CD5-926B-9A75AFDDB2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0ACA-454C-4EC4-A647-34E2FB1BD1A4}">
      <dsp:nvSpPr>
        <dsp:cNvPr id="0" name=""/>
        <dsp:cNvSpPr/>
      </dsp:nvSpPr>
      <dsp:spPr>
        <a:xfrm>
          <a:off x="0" y="2103"/>
          <a:ext cx="6180513" cy="10659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100DB-0505-4BE2-AF64-33B59AC20860}">
      <dsp:nvSpPr>
        <dsp:cNvPr id="0" name=""/>
        <dsp:cNvSpPr/>
      </dsp:nvSpPr>
      <dsp:spPr>
        <a:xfrm>
          <a:off x="322439" y="241933"/>
          <a:ext cx="586252" cy="586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42C9-1091-4EE9-97B1-0EAA18216EF7}">
      <dsp:nvSpPr>
        <dsp:cNvPr id="0" name=""/>
        <dsp:cNvSpPr/>
      </dsp:nvSpPr>
      <dsp:spPr>
        <a:xfrm>
          <a:off x="1231130" y="2103"/>
          <a:ext cx="4949382" cy="106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09" tIns="112809" rIns="112809" bIns="1128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Representation from all areas</a:t>
          </a:r>
        </a:p>
      </dsp:txBody>
      <dsp:txXfrm>
        <a:off x="1231130" y="2103"/>
        <a:ext cx="4949382" cy="1065914"/>
      </dsp:txXfrm>
    </dsp:sp>
    <dsp:sp modelId="{F942AD1B-6F6F-4305-BDBC-6A8AA4D0851D}">
      <dsp:nvSpPr>
        <dsp:cNvPr id="0" name=""/>
        <dsp:cNvSpPr/>
      </dsp:nvSpPr>
      <dsp:spPr>
        <a:xfrm>
          <a:off x="0" y="1334495"/>
          <a:ext cx="6180513" cy="10659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1D1E0-94DC-4514-96C8-E40C399CD0C4}">
      <dsp:nvSpPr>
        <dsp:cNvPr id="0" name=""/>
        <dsp:cNvSpPr/>
      </dsp:nvSpPr>
      <dsp:spPr>
        <a:xfrm>
          <a:off x="322439" y="1574326"/>
          <a:ext cx="586252" cy="586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4FD2C-7842-4913-AF67-89B54D397E41}">
      <dsp:nvSpPr>
        <dsp:cNvPr id="0" name=""/>
        <dsp:cNvSpPr/>
      </dsp:nvSpPr>
      <dsp:spPr>
        <a:xfrm>
          <a:off x="1231130" y="1334495"/>
          <a:ext cx="4949382" cy="106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09" tIns="112809" rIns="112809" bIns="1128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Committee makes decisions</a:t>
          </a:r>
        </a:p>
      </dsp:txBody>
      <dsp:txXfrm>
        <a:off x="1231130" y="1334495"/>
        <a:ext cx="4949382" cy="1065914"/>
      </dsp:txXfrm>
    </dsp:sp>
    <dsp:sp modelId="{F5F50F53-779F-4446-8675-7B952CAD203C}">
      <dsp:nvSpPr>
        <dsp:cNvPr id="0" name=""/>
        <dsp:cNvSpPr/>
      </dsp:nvSpPr>
      <dsp:spPr>
        <a:xfrm>
          <a:off x="0" y="2666888"/>
          <a:ext cx="6180513" cy="10659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B9126-2B93-40E5-AFE4-05825C606F59}">
      <dsp:nvSpPr>
        <dsp:cNvPr id="0" name=""/>
        <dsp:cNvSpPr/>
      </dsp:nvSpPr>
      <dsp:spPr>
        <a:xfrm>
          <a:off x="322439" y="2906719"/>
          <a:ext cx="586252" cy="586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6F04-93AC-4EEE-8DC2-100B449BEB5E}">
      <dsp:nvSpPr>
        <dsp:cNvPr id="0" name=""/>
        <dsp:cNvSpPr/>
      </dsp:nvSpPr>
      <dsp:spPr>
        <a:xfrm>
          <a:off x="1231130" y="2666888"/>
          <a:ext cx="4949382" cy="106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09" tIns="112809" rIns="112809" bIns="1128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Ask questions and get the details</a:t>
          </a:r>
        </a:p>
      </dsp:txBody>
      <dsp:txXfrm>
        <a:off x="1231130" y="2666888"/>
        <a:ext cx="4949382" cy="1065914"/>
      </dsp:txXfrm>
    </dsp:sp>
    <dsp:sp modelId="{20146730-B1F4-4E15-9F04-69DA4F2A7838}">
      <dsp:nvSpPr>
        <dsp:cNvPr id="0" name=""/>
        <dsp:cNvSpPr/>
      </dsp:nvSpPr>
      <dsp:spPr>
        <a:xfrm>
          <a:off x="0" y="3999281"/>
          <a:ext cx="6180513" cy="10659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4EEAA-5BD4-4057-8C98-3BE51D632A75}">
      <dsp:nvSpPr>
        <dsp:cNvPr id="0" name=""/>
        <dsp:cNvSpPr/>
      </dsp:nvSpPr>
      <dsp:spPr>
        <a:xfrm>
          <a:off x="322439" y="4239112"/>
          <a:ext cx="586252" cy="5862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65E63-D3E5-4CD5-926B-9A75AFDDB203}">
      <dsp:nvSpPr>
        <dsp:cNvPr id="0" name=""/>
        <dsp:cNvSpPr/>
      </dsp:nvSpPr>
      <dsp:spPr>
        <a:xfrm>
          <a:off x="1231130" y="3999281"/>
          <a:ext cx="4949382" cy="106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09" tIns="112809" rIns="112809" bIns="11280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Establish effective form of communication to share safety information</a:t>
          </a:r>
        </a:p>
      </dsp:txBody>
      <dsp:txXfrm>
        <a:off x="1231130" y="3999281"/>
        <a:ext cx="4949382" cy="1065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DDC5-A4CE-4735-8384-C9345EC529D5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EE293-7041-4F7E-B6C3-72ABBA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E293-7041-4F7E-B6C3-72ABBA797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EE293-7041-4F7E-B6C3-72ABBA797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9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80FF-34EA-74DC-6937-9564F7E40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B203C-CDA7-57CC-A905-C7D04D9B7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F5A23-7D7C-9F76-C41C-053A4451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366B-8066-18A4-F85E-238D5F4E6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DCB1C-CA4C-6949-C0C4-5B3FF403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2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BE4E-F98B-21BD-427A-52525E5C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F5244-1D50-9043-92E3-1F7B05BA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9F514-1007-29E2-C8DF-ADF9996B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A6FD-3958-A5FE-2F2C-ACBE82FF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E57FD-B12A-8C61-EA46-E01B40BD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9756F-B5B8-A2A9-A4DF-FD8297DC1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0E058-FBD4-8A94-4855-E32D682AB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00591-CD21-5774-8082-C67AA348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E246-8DA5-1698-07C8-90CFF384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75851-0E9E-7DB5-C29E-4A6144CC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9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9055A8-6754-4F27-8010-BF142982DD0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A4A20-9E70-4ADF-93C1-5AE458194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" y="749808"/>
            <a:ext cx="10552176" cy="3557016"/>
          </a:xfrm>
        </p:spPr>
        <p:txBody>
          <a:bodyPr anchor="t">
            <a:normAutofit/>
          </a:bodyPr>
          <a:lstStyle>
            <a:lvl1pPr algn="l">
              <a:defRPr sz="8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1A2C5-995E-4938-A286-FF484EFA5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" y="4315968"/>
            <a:ext cx="10552176" cy="12801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2B54-AE65-400A-9A43-C7E9A2D0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7/31/2024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7D3C2-CF25-407F-9633-CC1C7EC2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44EC1-9618-44EF-8FF9-4E592466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101F-3183-E836-A5B5-BB2112359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15EF2-87DA-1C25-1E4A-DBCB13FDD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B689A-7DAC-3C94-7F47-B0C7499BE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F37C-857C-58A8-D790-5FF6C3BB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0D75-9C7A-6369-9A17-3CB5FF3C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80AF-9774-E86D-0E51-D240855A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6C9B7-78AC-1036-51A0-6C806FBA1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C5B5-176A-A44B-A1D5-2B1084BB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7EFF3-8D6C-16FB-2AB1-16375678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8CE3-7C88-3B40-C150-4B7E1A8B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0D38-8372-2C50-E22A-F4ED6CE4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D884-5076-5440-E067-7A7471005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D9C8E-F032-6D54-6172-EAE0CA794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95257-42AB-1F97-001E-6D5281A6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6188-36F9-B7C4-0186-29AFE05F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84341-EDBD-8772-48C0-0257AB54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708A-18D3-9E1A-A60F-7E571348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330B4-E3BC-3802-30CC-8E409CFC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EA884-9CAF-2259-7020-93120CC7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759DF-8A6F-5C1D-1877-CABAD94E0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417585-DF57-F6F9-D17D-7FF3B09D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6C254-4FC7-9638-399A-71244FAF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639F4-6E94-7161-C042-B58655A4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DEF3F-DD2A-6C0B-D865-352A292D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ECD3-D401-5040-C9AA-412DE2AA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A5BAD1-82DA-DE38-1782-01A1F17F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5D08F-2495-3C3D-E32E-D6378235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EC6B3-030E-534A-2291-2BF4CA9D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E410F-2880-5AEE-E371-F13846B8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C55BE-804D-69EE-9E74-D7BB810E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54819-DD11-D23C-0552-05C38FC8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1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1755-89B3-A94B-FEF3-93B91CC2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35E26-AC84-BC41-5E18-51D155CC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BD961-5077-3C27-0939-DB76C83C1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4F647-AAC3-2BDF-3B6A-A734E4F0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0046E-17A2-31A7-8F9C-7873492B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A9390-BE3D-692E-334E-BEF7FE07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AC76-964B-7B6B-A049-330EBC5A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571D2-6F24-29D6-3327-32D948753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7EB33-E1E4-F73C-7C3C-A3531C16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BA79D-BD84-2EA7-67B7-7D85366C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DA33B-2851-5D0A-EEF3-7ACB3342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F130B-F1BC-3AB3-8920-919A248E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41087-328B-5114-3D89-B57EB21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C39A-796C-FCD0-1C17-3ECB039B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218BD-3E8B-8159-CB52-1541F20C9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7236D-2DC1-4648-9EA4-682A470819CD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952C-6670-B2BA-02C8-438A7E46D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7237A-B901-E396-2F8C-196992C59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157D6-1CC2-495A-B26C-51BDBE15C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2D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E30A8-0D9C-47BB-8249-8A2EEEFC7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365124"/>
            <a:ext cx="1055217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3687-61FE-460F-A66F-4DF17994F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224" y="1984248"/>
            <a:ext cx="10552176" cy="419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E1FFB-7673-4E75-9B5C-5572E2B06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3448" y="6355080"/>
            <a:ext cx="4352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EE518CBA-D8B4-47B2-892B-826C26D1B466}" type="datetimeFigureOut">
              <a:rPr lang="en-US" smtClean="0"/>
              <a:pPr/>
              <a:t>7/31/2024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B9AF-F93C-43E8-8E68-3B700825C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168" y="6356350"/>
            <a:ext cx="4837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39F7-0AE5-4677-8957-9961D67C1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992" y="6356350"/>
            <a:ext cx="630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0FDA-01D7-FA2E-FDE9-DF20E8874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Campus Recreation Safety &amp; Risk Management Committee</a:t>
            </a:r>
          </a:p>
        </p:txBody>
      </p:sp>
      <p:pic>
        <p:nvPicPr>
          <p:cNvPr id="8" name="Picture 7" descr="Orange text on a black background&#10;&#10;Description automatically generated">
            <a:extLst>
              <a:ext uri="{FF2B5EF4-FFF2-40B4-BE49-F238E27FC236}">
                <a16:creationId xmlns:a16="http://schemas.microsoft.com/office/drawing/2014/main" id="{5316CDA9-B7E3-3A9E-4413-65608D400D9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" y="5596128"/>
            <a:ext cx="4008536" cy="1170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E983D8-FDB2-BCDA-BAA2-3C3FF4CD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002" y="2976464"/>
            <a:ext cx="2995127" cy="2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EDF55B-0D10-4377-A610-3ECDC2BEF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718DDB-43B9-476D-AB6F-D86C8CF2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977" y="0"/>
            <a:ext cx="7154023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59BB1-73C8-31C4-84A5-E48157B93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041" y="365124"/>
            <a:ext cx="5837337" cy="15646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About Campus Recreation</a:t>
            </a:r>
          </a:p>
        </p:txBody>
      </p:sp>
      <p:pic>
        <p:nvPicPr>
          <p:cNvPr id="7" name="Picture 6" descr="A brick building with stairs&#10;&#10;Description automatically generated">
            <a:extLst>
              <a:ext uri="{FF2B5EF4-FFF2-40B4-BE49-F238E27FC236}">
                <a16:creationId xmlns:a16="http://schemas.microsoft.com/office/drawing/2014/main" id="{946CD256-4073-0E43-B63D-9D496801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9" r="24097" b="1"/>
          <a:stretch/>
        </p:blipFill>
        <p:spPr>
          <a:xfrm>
            <a:off x="20" y="10"/>
            <a:ext cx="5067279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19730A-56F4-2591-47D7-B7D074E581AB}"/>
              </a:ext>
            </a:extLst>
          </p:cNvPr>
          <p:cNvSpPr txBox="1"/>
          <p:nvPr/>
        </p:nvSpPr>
        <p:spPr>
          <a:xfrm>
            <a:off x="5725236" y="2737821"/>
            <a:ext cx="5710142" cy="34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/>
              <a:t>3 Facilities: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/>
              <a:t>Fike Recreation Center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/>
              <a:t>Douthit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/>
              <a:t>Andy Quattlebaum Outdoor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312789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FA1D038-0981-441D-B859-90E292DE5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9A4267-B4C3-4E11-8AC8-8BE012B8D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0" y="0"/>
            <a:ext cx="80772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20B68-DECB-189A-8B94-484D878CB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686" y="365124"/>
            <a:ext cx="6629400" cy="15616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About Campus Recreation</a:t>
            </a:r>
          </a:p>
        </p:txBody>
      </p:sp>
      <p:pic>
        <p:nvPicPr>
          <p:cNvPr id="9" name="Picture 8" descr="A group of people in a gym&#10;&#10;Description automatically generated">
            <a:extLst>
              <a:ext uri="{FF2B5EF4-FFF2-40B4-BE49-F238E27FC236}">
                <a16:creationId xmlns:a16="http://schemas.microsoft.com/office/drawing/2014/main" id="{64665119-E378-36FB-38DE-05C6004AE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/>
          <a:stretch/>
        </p:blipFill>
        <p:spPr>
          <a:xfrm>
            <a:off x="20" y="1"/>
            <a:ext cx="4114780" cy="2286000"/>
          </a:xfrm>
          <a:prstGeom prst="rect">
            <a:avLst/>
          </a:prstGeom>
        </p:spPr>
      </p:pic>
      <p:pic>
        <p:nvPicPr>
          <p:cNvPr id="11" name="Picture 10" descr="A person throwing a baseball&#10;&#10;Description automatically generated">
            <a:extLst>
              <a:ext uri="{FF2B5EF4-FFF2-40B4-BE49-F238E27FC236}">
                <a16:creationId xmlns:a16="http://schemas.microsoft.com/office/drawing/2014/main" id="{C4339D79-4AF9-AEFB-C6E6-B4C9516B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10726"/>
          <a:stretch/>
        </p:blipFill>
        <p:spPr>
          <a:xfrm>
            <a:off x="20" y="2286001"/>
            <a:ext cx="4114780" cy="2247900"/>
          </a:xfrm>
          <a:prstGeom prst="rect">
            <a:avLst/>
          </a:prstGeom>
        </p:spPr>
      </p:pic>
      <p:pic>
        <p:nvPicPr>
          <p:cNvPr id="5" name="Picture 4" descr="A person in a rope swing&#10;&#10;Description automatically generated">
            <a:extLst>
              <a:ext uri="{FF2B5EF4-FFF2-40B4-BE49-F238E27FC236}">
                <a16:creationId xmlns:a16="http://schemas.microsoft.com/office/drawing/2014/main" id="{9A0EBE40-A686-E80F-8BA4-D5DEAEC80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/>
          <a:stretch/>
        </p:blipFill>
        <p:spPr>
          <a:xfrm>
            <a:off x="20" y="4533901"/>
            <a:ext cx="4114780" cy="23240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BB79C40-B4D0-C1B1-1121-32C314981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7686" y="2651124"/>
            <a:ext cx="6629400" cy="35258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7 different program areas: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Aquatics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Outdoor Recreation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Climbing Wall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Group Fitness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Operations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Sport Programs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Welcome Center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500" b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b="0">
                <a:solidFill>
                  <a:schemeClr val="tx1"/>
                </a:solidFill>
              </a:rPr>
              <a:t>About 380 student-employees</a:t>
            </a:r>
          </a:p>
        </p:txBody>
      </p:sp>
    </p:spTree>
    <p:extLst>
      <p:ext uri="{BB962C8B-B14F-4D97-AF65-F5344CB8AC3E}">
        <p14:creationId xmlns:p14="http://schemas.microsoft.com/office/powerpoint/2010/main" val="400148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0B8DCA-4ECA-4A7C-A60C-06E4936C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C8F276-32CD-4B7E-9BAC-4BA3D8078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0183F-4C09-1D26-B711-25AFED48C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5" y="772160"/>
            <a:ext cx="4938208" cy="5140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700"/>
              <a:t>Safety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D41FF-7C9D-2DF6-DAE1-330DAE600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045" y="769621"/>
            <a:ext cx="4797909" cy="26187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Compromised of 4 key members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Representation from operations and programming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Meet monthly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endParaRPr lang="en-US" sz="1800" b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“General Assembly” Meetings – open to the entire department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Picture 3" descr="Orange text on a black background&#10;&#10;Description automatically generated">
            <a:extLst>
              <a:ext uri="{FF2B5EF4-FFF2-40B4-BE49-F238E27FC236}">
                <a16:creationId xmlns:a16="http://schemas.microsoft.com/office/drawing/2014/main" id="{8E49CD51-89AB-707B-AD74-4C1DB70E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09" y="5317524"/>
            <a:ext cx="5266581" cy="15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EBFAB5-AC74-0F4F-6C18-7CF427879130}"/>
              </a:ext>
            </a:extLst>
          </p:cNvPr>
          <p:cNvSpPr txBox="1"/>
          <p:nvPr/>
        </p:nvSpPr>
        <p:spPr>
          <a:xfrm>
            <a:off x="1921268" y="945985"/>
            <a:ext cx="431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it started: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4B347-E7A6-BDE2-E553-A8CDCEAF5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2" y="1469205"/>
            <a:ext cx="3601092" cy="3601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A01AC-DDEB-415C-EB40-38560AE8F821}"/>
              </a:ext>
            </a:extLst>
          </p:cNvPr>
          <p:cNvSpPr txBox="1"/>
          <p:nvPr/>
        </p:nvSpPr>
        <p:spPr>
          <a:xfrm>
            <a:off x="6507823" y="945985"/>
            <a:ext cx="431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it’s going: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FF140-2A4D-6244-30E8-ED3DFDB53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54" y="1458931"/>
            <a:ext cx="4021476" cy="40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3934BC46-432B-413A-8187-BE3909E0C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EEC6AE3-D18B-400D-9357-BC0BC665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9853F-33A1-1E7D-7EFE-42A66BFD2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40" y="782320"/>
            <a:ext cx="3159760" cy="4216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What we’ve done: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97866-4C54-AA69-99AF-A61A3280B9E9}"/>
              </a:ext>
            </a:extLst>
          </p:cNvPr>
          <p:cNvSpPr txBox="1"/>
          <p:nvPr/>
        </p:nvSpPr>
        <p:spPr>
          <a:xfrm>
            <a:off x="4682836" y="759458"/>
            <a:ext cx="6747164" cy="266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 dirty="0"/>
              <a:t>Constructed department EAP and other policies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 dirty="0"/>
              <a:t>Streamlined accident reporting and analyzed accident data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 dirty="0"/>
              <a:t>Utilized Connect2 software to report accidents and inspect safety equipment (AEDs, eye-wash stations, etc.)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 dirty="0"/>
              <a:t>Created resources for professional and student-staff to access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20" dirty="0"/>
              <a:t>Established a culture of safety</a:t>
            </a:r>
          </a:p>
        </p:txBody>
      </p:sp>
      <p:pic>
        <p:nvPicPr>
          <p:cNvPr id="8" name="Picture 7" descr="Two men wearing matching shirts&#10;&#10;Description automatically generated">
            <a:extLst>
              <a:ext uri="{FF2B5EF4-FFF2-40B4-BE49-F238E27FC236}">
                <a16:creationId xmlns:a16="http://schemas.microsoft.com/office/drawing/2014/main" id="{873CD85D-BBFA-6647-E66F-B97794F7A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40" y="3004152"/>
            <a:ext cx="2887448" cy="3849932"/>
          </a:xfrm>
          <a:prstGeom prst="rect">
            <a:avLst/>
          </a:prstGeom>
        </p:spPr>
      </p:pic>
      <p:pic>
        <p:nvPicPr>
          <p:cNvPr id="1028" name="Picture 4" descr="Home-Connect2concepts">
            <a:extLst>
              <a:ext uri="{FF2B5EF4-FFF2-40B4-BE49-F238E27FC236}">
                <a16:creationId xmlns:a16="http://schemas.microsoft.com/office/drawing/2014/main" id="{8575B21C-72B1-2825-DCAE-C2E2E83C3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742237" y="4231136"/>
            <a:ext cx="4449763" cy="153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BFEA2D0-6FD1-4D8C-BCC3-D34C35B0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33AA6B-0B85-49CD-AC4A-879EDDD31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73642-1C09-6819-8CCB-88237120F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38760"/>
            <a:ext cx="10452100" cy="726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More work to do: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C7AB0-2E21-57F3-E34D-84C076E403EC}"/>
              </a:ext>
            </a:extLst>
          </p:cNvPr>
          <p:cNvSpPr txBox="1"/>
          <p:nvPr/>
        </p:nvSpPr>
        <p:spPr>
          <a:xfrm>
            <a:off x="647700" y="1635853"/>
            <a:ext cx="7145020" cy="4465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20"/>
              <a:t>Develop more effective strategies to communicate this information to student-staff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20"/>
              <a:t>Adapt and adjust policies as things change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20"/>
              <a:t>Prepare and share monthly safety information for all staff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-20"/>
              <a:t>And much more…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spc="-2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B4E1B-B2D8-5F54-464F-DCB7BB9D5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1" y="2077538"/>
            <a:ext cx="3666066" cy="36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6490788-4690-498C-A434-9C54A4908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05C480-D9A6-4C41-B663-0292654D6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3A271-5AF0-4406-F81E-47ACC5F42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62" y="465512"/>
            <a:ext cx="3158836" cy="5478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Developing a safety committee:</a:t>
            </a:r>
          </a:p>
        </p:txBody>
      </p:sp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9A284E32-EE9B-0552-7A3C-D546887F2C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804392"/>
              </p:ext>
            </p:extLst>
          </p:nvPr>
        </p:nvGraphicFramePr>
        <p:xfrm>
          <a:off x="5020886" y="876300"/>
          <a:ext cx="6180513" cy="506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962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CC2F-6F88-1E7F-9BAD-066822A09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6EC74-B527-A8BC-3FB0-AFD52694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748"/>
            <a:ext cx="4320283" cy="432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lorBlockVTI">
  <a:themeElements>
    <a:clrScheme name="Custom 1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B94700"/>
      </a:accent1>
      <a:accent2>
        <a:srgbClr val="F56600"/>
      </a:accent2>
      <a:accent3>
        <a:srgbClr val="FFFFFF"/>
      </a:accent3>
      <a:accent4>
        <a:srgbClr val="522D80"/>
      </a:accent4>
      <a:accent5>
        <a:srgbClr val="2E1A47"/>
      </a:accent5>
      <a:accent6>
        <a:srgbClr val="888B8D"/>
      </a:accent6>
      <a:hlink>
        <a:srgbClr val="0563C1"/>
      </a:hlink>
      <a:folHlink>
        <a:srgbClr val="954F7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733CB85B-8F47-42FB-9326-9FF507018D27}" vid="{069BD9C2-DF61-4F2B-A577-A59C7FC2FF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10418</TotalTime>
  <Words>193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Avenir Next LT Pro</vt:lpstr>
      <vt:lpstr>Office Theme</vt:lpstr>
      <vt:lpstr>ColorBlockVTI</vt:lpstr>
      <vt:lpstr>Campus Recreation Safety &amp; Risk Management Committee</vt:lpstr>
      <vt:lpstr>About Campus Recreation</vt:lpstr>
      <vt:lpstr>About Campus Recreation</vt:lpstr>
      <vt:lpstr>Safety Committee</vt:lpstr>
      <vt:lpstr>PowerPoint Presentation</vt:lpstr>
      <vt:lpstr>What we’ve done:</vt:lpstr>
      <vt:lpstr>More work to do:</vt:lpstr>
      <vt:lpstr>Developing a safety committee: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Recreation Safety &amp; Risk Management Committee</dc:title>
  <dc:creator>Nicole Rudnitsky</dc:creator>
  <cp:lastModifiedBy>Anne Marie Kogut</cp:lastModifiedBy>
  <cp:revision>2</cp:revision>
  <dcterms:created xsi:type="dcterms:W3CDTF">2024-07-03T17:39:15Z</dcterms:created>
  <dcterms:modified xsi:type="dcterms:W3CDTF">2024-07-31T15:59:26Z</dcterms:modified>
</cp:coreProperties>
</file>